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5"/>
  </p:notesMasterIdLst>
  <p:sldIdLst>
    <p:sldId id="256" r:id="rId2"/>
    <p:sldId id="306" r:id="rId3"/>
    <p:sldId id="318" r:id="rId4"/>
    <p:sldId id="319" r:id="rId5"/>
    <p:sldId id="320" r:id="rId6"/>
    <p:sldId id="307" r:id="rId7"/>
    <p:sldId id="321" r:id="rId8"/>
    <p:sldId id="322" r:id="rId9"/>
    <p:sldId id="323" r:id="rId10"/>
    <p:sldId id="324" r:id="rId11"/>
    <p:sldId id="325" r:id="rId12"/>
    <p:sldId id="326" r:id="rId13"/>
    <p:sldId id="349" r:id="rId1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94660"/>
  </p:normalViewPr>
  <p:slideViewPr>
    <p:cSldViewPr>
      <p:cViewPr>
        <p:scale>
          <a:sx n="110" d="100"/>
          <a:sy n="110" d="100"/>
        </p:scale>
        <p:origin x="-7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41CCF-15EF-448E-9550-FD4BB6E4601F}" type="datetimeFigureOut">
              <a:rPr lang="pl-PL" smtClean="0"/>
              <a:t>2014-08-20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B2C4F-5ECF-4825-81D8-EBF686013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4827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B2C4F-5ECF-4825-81D8-EBF68601345E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7942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58F8-57D0-44AF-B848-E5001ACE9C07}" type="datetimeFigureOut">
              <a:rPr lang="pl-PL" smtClean="0"/>
              <a:t>2014-08-20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C811-B0A2-492B-9D74-6B48065D7D3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58F8-57D0-44AF-B848-E5001ACE9C07}" type="datetimeFigureOut">
              <a:rPr lang="pl-PL" smtClean="0"/>
              <a:t>2014-08-20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C811-B0A2-492B-9D74-6B48065D7D3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58F8-57D0-44AF-B848-E5001ACE9C07}" type="datetimeFigureOut">
              <a:rPr lang="pl-PL" smtClean="0"/>
              <a:t>2014-08-20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C811-B0A2-492B-9D74-6B48065D7D3E}" type="slidenum">
              <a:rPr lang="pl-PL" smtClean="0"/>
              <a:t>‹#›</a:t>
            </a:fld>
            <a:endParaRPr lang="pl-PL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58F8-57D0-44AF-B848-E5001ACE9C07}" type="datetimeFigureOut">
              <a:rPr lang="pl-PL" smtClean="0"/>
              <a:t>2014-08-20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C811-B0A2-492B-9D74-6B48065D7D3E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58F8-57D0-44AF-B848-E5001ACE9C07}" type="datetimeFigureOut">
              <a:rPr lang="pl-PL" smtClean="0"/>
              <a:t>2014-08-20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C811-B0A2-492B-9D74-6B48065D7D3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58F8-57D0-44AF-B848-E5001ACE9C07}" type="datetimeFigureOut">
              <a:rPr lang="pl-PL" smtClean="0"/>
              <a:t>2014-08-20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C811-B0A2-492B-9D74-6B48065D7D3E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58F8-57D0-44AF-B848-E5001ACE9C07}" type="datetimeFigureOut">
              <a:rPr lang="pl-PL" smtClean="0"/>
              <a:t>2014-08-20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C811-B0A2-492B-9D74-6B48065D7D3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58F8-57D0-44AF-B848-E5001ACE9C07}" type="datetimeFigureOut">
              <a:rPr lang="pl-PL" smtClean="0"/>
              <a:t>2014-08-20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C811-B0A2-492B-9D74-6B48065D7D3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58F8-57D0-44AF-B848-E5001ACE9C07}" type="datetimeFigureOut">
              <a:rPr lang="pl-PL" smtClean="0"/>
              <a:t>2014-08-20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C811-B0A2-492B-9D74-6B48065D7D3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58F8-57D0-44AF-B848-E5001ACE9C07}" type="datetimeFigureOut">
              <a:rPr lang="pl-PL" smtClean="0"/>
              <a:t>2014-08-20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C811-B0A2-492B-9D74-6B48065D7D3E}" type="slidenum">
              <a:rPr lang="pl-PL" smtClean="0"/>
              <a:t>‹#›</a:t>
            </a:fld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58F8-57D0-44AF-B848-E5001ACE9C07}" type="datetimeFigureOut">
              <a:rPr lang="pl-PL" smtClean="0"/>
              <a:t>2014-08-20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C811-B0A2-492B-9D74-6B48065D7D3E}" type="slidenum">
              <a:rPr lang="pl-PL" smtClean="0"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D5158F8-57D0-44AF-B848-E5001ACE9C07}" type="datetimeFigureOut">
              <a:rPr lang="pl-PL" smtClean="0"/>
              <a:t>2014-08-20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ACBC811-B0A2-492B-9D74-6B48065D7D3E}" type="slidenum">
              <a:rPr lang="pl-PL" smtClean="0"/>
              <a:t>‹#›</a:t>
            </a:fld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90663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Projekty realizowane przez SPZZOZ w Wyszkowie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5013176"/>
            <a:ext cx="6400800" cy="625624"/>
          </a:xfrm>
        </p:spPr>
        <p:txBody>
          <a:bodyPr>
            <a:normAutofit/>
          </a:bodyPr>
          <a:lstStyle/>
          <a:p>
            <a:pPr algn="r"/>
            <a:endParaRPr lang="pl-PL" sz="1400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309" y="5517232"/>
            <a:ext cx="93345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764704"/>
            <a:ext cx="1003941" cy="98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00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Termomodernizacja budynków SPZZOZ </a:t>
            </a:r>
            <a:br>
              <a:rPr lang="pl-PL" sz="3200" b="1" dirty="0"/>
            </a:br>
            <a:r>
              <a:rPr lang="pl-PL" sz="3200" b="1" dirty="0"/>
              <a:t>w </a:t>
            </a:r>
            <a:r>
              <a:rPr lang="pl-PL" sz="3200" b="1" dirty="0" smtClean="0"/>
              <a:t>Wyszkowie – Budynek </a:t>
            </a:r>
            <a:r>
              <a:rPr lang="pl-PL" sz="3200" b="1" dirty="0"/>
              <a:t>administracyjny </a:t>
            </a:r>
            <a:endParaRPr lang="pl-PL" sz="32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Przed</a:t>
            </a:r>
            <a:endParaRPr lang="pl-PL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612" y="3429000"/>
            <a:ext cx="3600026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Po</a:t>
            </a:r>
            <a:endParaRPr lang="pl-PL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8901" y="3429000"/>
            <a:ext cx="3594948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67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Termomodernizacja budynków SPZZOZ </a:t>
            </a:r>
            <a:br>
              <a:rPr lang="pl-PL" sz="3200" b="1" dirty="0"/>
            </a:br>
            <a:r>
              <a:rPr lang="pl-PL" sz="3200" b="1" dirty="0"/>
              <a:t>w Wyszkowie </a:t>
            </a:r>
            <a:r>
              <a:rPr lang="pl-PL" sz="3200" b="1" dirty="0" smtClean="0"/>
              <a:t>– Budynek </a:t>
            </a:r>
            <a:r>
              <a:rPr lang="pl-PL" sz="3200" b="1" dirty="0"/>
              <a:t>przychodni z apteką </a:t>
            </a:r>
            <a:endParaRPr lang="pl-PL" sz="32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Przed</a:t>
            </a:r>
            <a:endParaRPr lang="pl-PL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612" y="3429000"/>
            <a:ext cx="3600026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Po</a:t>
            </a:r>
            <a:endParaRPr lang="pl-PL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8901" y="3429000"/>
            <a:ext cx="3594948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63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Termomodernizacja budynków SPZZOZ </a:t>
            </a:r>
            <a:br>
              <a:rPr lang="pl-PL" sz="3200" b="1" dirty="0"/>
            </a:br>
            <a:r>
              <a:rPr lang="pl-PL" sz="3200" b="1" dirty="0"/>
              <a:t>w </a:t>
            </a:r>
            <a:r>
              <a:rPr lang="pl-PL" sz="3200" b="1" dirty="0" smtClean="0"/>
              <a:t>Wyszkowie – Budynek </a:t>
            </a:r>
            <a:r>
              <a:rPr lang="pl-PL" sz="3200" b="1" dirty="0"/>
              <a:t>administracyjny </a:t>
            </a:r>
            <a:endParaRPr lang="pl-PL" sz="32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Przed</a:t>
            </a:r>
            <a:endParaRPr lang="pl-PL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612" y="3429000"/>
            <a:ext cx="3600026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Po</a:t>
            </a:r>
            <a:endParaRPr lang="pl-PL" dirty="0"/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4583" y="3429000"/>
            <a:ext cx="2023583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31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b="1" dirty="0"/>
              <a:t>Systemy solarne dla węzłów ciepła w budynku przychodni oraz w budynku adm.-biurowym</a:t>
            </a:r>
            <a:endParaRPr lang="pl-PL" sz="2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2970139"/>
            <a:ext cx="3822700" cy="286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967975"/>
            <a:ext cx="3822700" cy="28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555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535573"/>
            <a:ext cx="82296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Beneficjent: </a:t>
            </a:r>
            <a:r>
              <a:rPr lang="pl-PL" b="1" dirty="0" smtClean="0"/>
              <a:t>Samodzielny Publiczny Zespół Zakładów Opieki Zdrowotnej w Wyszkowie</a:t>
            </a:r>
          </a:p>
          <a:p>
            <a:pPr marL="0" indent="0">
              <a:buNone/>
            </a:pPr>
            <a:r>
              <a:rPr lang="pl-PL" dirty="0" smtClean="0"/>
              <a:t>Termin realizacji:  od 12.03.2010 r. </a:t>
            </a:r>
            <a:r>
              <a:rPr lang="pl-PL" dirty="0"/>
              <a:t>do </a:t>
            </a:r>
            <a:r>
              <a:rPr lang="pl-PL" dirty="0" smtClean="0"/>
              <a:t>31.05.2013 r.</a:t>
            </a:r>
          </a:p>
          <a:p>
            <a:pPr marL="0" indent="0">
              <a:buNone/>
            </a:pPr>
            <a:r>
              <a:rPr lang="pl-PL" dirty="0" smtClean="0"/>
              <a:t>Wartość projektu: </a:t>
            </a:r>
            <a:r>
              <a:rPr lang="pl-PL" b="1" dirty="0" smtClean="0"/>
              <a:t>1 824 458 zł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Wartość dofinansowania z Unii Europejskiej: </a:t>
            </a:r>
            <a:r>
              <a:rPr lang="pl-PL" b="1" dirty="0" smtClean="0"/>
              <a:t>1 550 789 zł</a:t>
            </a:r>
          </a:p>
          <a:p>
            <a:pPr marL="0" indent="0">
              <a:buNone/>
            </a:pPr>
            <a:endParaRPr lang="pl-PL" sz="2000" dirty="0" smtClean="0"/>
          </a:p>
          <a:p>
            <a:pPr marL="0" indent="0">
              <a:buNone/>
            </a:pPr>
            <a:r>
              <a:rPr lang="pl-PL" sz="1800" b="1" dirty="0" smtClean="0"/>
              <a:t>Projekt zrealizowany w </a:t>
            </a:r>
            <a:r>
              <a:rPr lang="pl-PL" sz="1800" b="1" dirty="0"/>
              <a:t>ramach Programu Operacyjnego Infrastruktura  </a:t>
            </a:r>
            <a:r>
              <a:rPr lang="pl-PL" sz="1800" b="1" dirty="0" smtClean="0"/>
              <a:t>                      i </a:t>
            </a:r>
            <a:r>
              <a:rPr lang="pl-PL" sz="1800" b="1" dirty="0"/>
              <a:t>Środowisko – </a:t>
            </a:r>
            <a:r>
              <a:rPr lang="pl-PL" sz="1800" b="1" dirty="0" smtClean="0"/>
              <a:t>Priorytet </a:t>
            </a:r>
            <a:r>
              <a:rPr lang="pl-PL" sz="1800" b="1" dirty="0"/>
              <a:t>XII </a:t>
            </a:r>
            <a:r>
              <a:rPr lang="pl-PL" sz="1800" b="1" i="1" dirty="0"/>
              <a:t>Bezpieczeństwo zdrowotne i poprawa efektywności systemu ochrony zdrowia</a:t>
            </a:r>
            <a:r>
              <a:rPr lang="pl-PL" sz="1800" b="1" dirty="0"/>
              <a:t>, Działanie 12.1 </a:t>
            </a:r>
            <a:r>
              <a:rPr lang="pl-PL" sz="1800" b="1" i="1" dirty="0"/>
              <a:t>Rozwój systemu ratownictwa medycznego </a:t>
            </a:r>
            <a:r>
              <a:rPr lang="pl-PL" sz="1800" b="1" dirty="0" smtClean="0"/>
              <a:t>ze </a:t>
            </a:r>
            <a:r>
              <a:rPr lang="pl-PL" sz="1800" b="1" dirty="0"/>
              <a:t>środków Europejskiego Funduszu Rozwoju Regionalnego </a:t>
            </a:r>
            <a:r>
              <a:rPr lang="pl-PL" sz="1800" b="1" dirty="0" smtClean="0"/>
              <a:t/>
            </a:r>
            <a:br>
              <a:rPr lang="pl-PL" sz="1800" b="1" dirty="0" smtClean="0"/>
            </a:br>
            <a:endParaRPr lang="pl-PL" sz="18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8666" y="257026"/>
            <a:ext cx="8229600" cy="1143000"/>
          </a:xfrm>
        </p:spPr>
        <p:txBody>
          <a:bodyPr>
            <a:noAutofit/>
          </a:bodyPr>
          <a:lstStyle/>
          <a:p>
            <a:pPr marL="0" indent="0"/>
            <a:r>
              <a:rPr lang="pl-PL" sz="3200" b="1" dirty="0" smtClean="0">
                <a:solidFill>
                  <a:schemeClr val="tx2"/>
                </a:solidFill>
              </a:rPr>
              <a:t/>
            </a:r>
            <a:br>
              <a:rPr lang="pl-PL" sz="3200" b="1" dirty="0" smtClean="0">
                <a:solidFill>
                  <a:schemeClr val="tx2"/>
                </a:solidFill>
              </a:rPr>
            </a:br>
            <a:r>
              <a:rPr lang="pl-PL" sz="3200" b="1" dirty="0" smtClean="0">
                <a:solidFill>
                  <a:schemeClr val="tx2"/>
                </a:solidFill>
              </a:rPr>
              <a:t>Projekt </a:t>
            </a:r>
            <a:r>
              <a:rPr lang="pl-PL" sz="3200" b="1" dirty="0">
                <a:solidFill>
                  <a:schemeClr val="tx2"/>
                </a:solidFill>
              </a:rPr>
              <a:t>pn. „Budowa lądowiska dla Szpitalnego Oddziału Ratunkowego przy SPZZOZ </a:t>
            </a:r>
            <a:r>
              <a:rPr lang="pl-PL" sz="3200" b="1" dirty="0" smtClean="0">
                <a:solidFill>
                  <a:schemeClr val="tx2"/>
                </a:solidFill>
              </a:rPr>
              <a:t>w </a:t>
            </a:r>
            <a:r>
              <a:rPr lang="pl-PL" sz="3200" b="1" dirty="0">
                <a:solidFill>
                  <a:schemeClr val="tx2"/>
                </a:solidFill>
              </a:rPr>
              <a:t>Wyszkowie”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97" y="5877272"/>
            <a:ext cx="3672408" cy="75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44" y="5960180"/>
            <a:ext cx="79208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953453"/>
            <a:ext cx="889494" cy="60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86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Lądowisko przy SPZZOZ </a:t>
            </a:r>
            <a:br>
              <a:rPr lang="pl-PL" dirty="0" smtClean="0"/>
            </a:br>
            <a:r>
              <a:rPr lang="pl-PL" dirty="0" smtClean="0"/>
              <a:t>w Wyszkowie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W trakcie realizacji</a:t>
            </a: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612" y="3429000"/>
            <a:ext cx="3600026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W trakcie realizacji</a:t>
            </a:r>
            <a:endParaRPr lang="pl-PL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6362" y="3429000"/>
            <a:ext cx="3600026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81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Lądowisko przy SPZZOZ w Wyszkowie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 trakcie realizacji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612" y="3429000"/>
            <a:ext cx="3600026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/>
              <a:t>W trakcie </a:t>
            </a:r>
            <a:r>
              <a:rPr lang="pl-PL" dirty="0" smtClean="0"/>
              <a:t>realizacji</a:t>
            </a:r>
            <a:endParaRPr lang="pl-PL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6362" y="3429000"/>
            <a:ext cx="3600026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55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Lądowisko przy SPZZOZ w Wyszkowie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Po realizacji</a:t>
            </a:r>
            <a:endParaRPr lang="pl-PL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612" y="3429000"/>
            <a:ext cx="3600026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Po realizacji</a:t>
            </a:r>
            <a:endParaRPr lang="pl-PL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6362" y="3429000"/>
            <a:ext cx="3600026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81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Beneficjent</a:t>
            </a:r>
            <a:r>
              <a:rPr lang="pl-PL" dirty="0"/>
              <a:t>: </a:t>
            </a:r>
            <a:r>
              <a:rPr lang="pl-PL" b="1" dirty="0"/>
              <a:t>Samodzielny Publiczny Zespół Zakładów Opieki Zdrowotnej </a:t>
            </a:r>
            <a:r>
              <a:rPr lang="pl-PL" b="1" dirty="0" smtClean="0"/>
              <a:t>w Wyszkowie</a:t>
            </a:r>
          </a:p>
          <a:p>
            <a:pPr marL="0" indent="0">
              <a:buNone/>
            </a:pPr>
            <a:r>
              <a:rPr lang="pl-PL" dirty="0" smtClean="0"/>
              <a:t>Termin realizacji</a:t>
            </a:r>
            <a:r>
              <a:rPr lang="pl-PL" b="1" dirty="0" smtClean="0"/>
              <a:t>: o</a:t>
            </a:r>
            <a:r>
              <a:rPr lang="pl-PL" dirty="0" smtClean="0"/>
              <a:t>d </a:t>
            </a:r>
            <a:r>
              <a:rPr lang="pl-PL" b="1" dirty="0" smtClean="0"/>
              <a:t>01.06.2009 r. do 31.08.2014 r.</a:t>
            </a:r>
          </a:p>
          <a:p>
            <a:pPr marL="0" indent="0">
              <a:buNone/>
            </a:pPr>
            <a:r>
              <a:rPr lang="pl-PL" dirty="0" smtClean="0"/>
              <a:t>Wartość </a:t>
            </a:r>
            <a:r>
              <a:rPr lang="pl-PL" dirty="0"/>
              <a:t>projektu: </a:t>
            </a:r>
            <a:r>
              <a:rPr lang="pl-PL" b="1" dirty="0"/>
              <a:t>2 370 613,23 zł</a:t>
            </a:r>
            <a:r>
              <a:rPr lang="pl-PL" dirty="0"/>
              <a:t> </a:t>
            </a:r>
          </a:p>
          <a:p>
            <a:pPr marL="0" indent="0">
              <a:buNone/>
            </a:pPr>
            <a:r>
              <a:rPr lang="pl-PL" dirty="0"/>
              <a:t>Wydatki kwalifikowalne: </a:t>
            </a:r>
            <a:r>
              <a:rPr lang="pl-PL" b="1" dirty="0"/>
              <a:t>1 598 435,47 zł</a:t>
            </a:r>
            <a:r>
              <a:rPr lang="pl-PL" dirty="0"/>
              <a:t> </a:t>
            </a:r>
          </a:p>
          <a:p>
            <a:pPr marL="0" indent="0">
              <a:buNone/>
            </a:pPr>
            <a:r>
              <a:rPr lang="pl-PL" dirty="0"/>
              <a:t>Kwota dofinansowania z Unii Europejskiej: </a:t>
            </a:r>
            <a:r>
              <a:rPr lang="pl-PL" b="1" dirty="0"/>
              <a:t>1 118 904,83 </a:t>
            </a:r>
            <a:r>
              <a:rPr lang="pl-PL" b="1" dirty="0" smtClean="0"/>
              <a:t>zł</a:t>
            </a:r>
          </a:p>
          <a:p>
            <a:pPr marL="0" indent="0">
              <a:buNone/>
            </a:pPr>
            <a:r>
              <a:rPr lang="pl-PL" sz="1600" b="1" dirty="0" smtClean="0"/>
              <a:t>Projekt </a:t>
            </a:r>
            <a:r>
              <a:rPr lang="pl-PL" sz="1600" b="1" dirty="0"/>
              <a:t>jest realizowany w ramach Regionalnego Programu Operacyjnego Województwa Mazowieckiego 2007-2013 Priorytetu IV. Środowisko, zapobieganie zagrożeniom  i energetyka; Działanie  4.3. Ochrona powietrza, energetyka; współfinansowanego ze środków Europejskiego Funduszu Rozwoju Regionalnego</a:t>
            </a:r>
            <a:endParaRPr lang="pl-PL" sz="16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18464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solidFill>
                  <a:schemeClr val="tx2"/>
                </a:solidFill>
              </a:rPr>
              <a:t/>
            </a:r>
            <a:br>
              <a:rPr lang="pl-PL" sz="3100" b="1" dirty="0" smtClean="0">
                <a:solidFill>
                  <a:schemeClr val="tx2"/>
                </a:solidFill>
              </a:rPr>
            </a:br>
            <a:r>
              <a:rPr lang="pl-PL" sz="3100" b="1" dirty="0">
                <a:solidFill>
                  <a:schemeClr val="tx2"/>
                </a:solidFill>
              </a:rPr>
              <a:t/>
            </a:r>
            <a:br>
              <a:rPr lang="pl-PL" sz="3100" b="1" dirty="0">
                <a:solidFill>
                  <a:schemeClr val="tx2"/>
                </a:solidFill>
              </a:rPr>
            </a:br>
            <a:r>
              <a:rPr lang="pl-PL" sz="3100" b="1" dirty="0" smtClean="0">
                <a:solidFill>
                  <a:schemeClr val="tx2"/>
                </a:solidFill>
              </a:rPr>
              <a:t/>
            </a:r>
            <a:br>
              <a:rPr lang="pl-PL" sz="3100" b="1" dirty="0" smtClean="0">
                <a:solidFill>
                  <a:schemeClr val="tx2"/>
                </a:solidFill>
              </a:rPr>
            </a:br>
            <a:r>
              <a:rPr lang="pl-PL" sz="2700" b="1" dirty="0" smtClean="0">
                <a:solidFill>
                  <a:schemeClr val="tx2"/>
                </a:solidFill>
              </a:rPr>
              <a:t>Projekt </a:t>
            </a:r>
            <a:r>
              <a:rPr lang="pl-PL" sz="2700" b="1" dirty="0">
                <a:solidFill>
                  <a:schemeClr val="tx2"/>
                </a:solidFill>
              </a:rPr>
              <a:t>pn. „Termomodernizacja budynków Samodzielnego Publicznego Zespołu Zakładów Opieki Zdrowotnej w Wyszkowie z wymianą wyposażenia na energooszczędne oraz budowa infrastruktury służącej do produkcji i </a:t>
            </a:r>
            <a:r>
              <a:rPr lang="pl-PL" sz="2700" b="1" dirty="0" err="1">
                <a:solidFill>
                  <a:schemeClr val="tx2"/>
                </a:solidFill>
              </a:rPr>
              <a:t>przesyłu</a:t>
            </a:r>
            <a:r>
              <a:rPr lang="pl-PL" sz="2700" b="1" dirty="0">
                <a:solidFill>
                  <a:schemeClr val="tx2"/>
                </a:solidFill>
              </a:rPr>
              <a:t> energii słonecznej”</a:t>
            </a:r>
            <a:r>
              <a:rPr lang="pl-PL" b="1" dirty="0">
                <a:solidFill>
                  <a:schemeClr val="tx2"/>
                </a:solidFill>
              </a:rPr>
              <a:t/>
            </a:r>
            <a:br>
              <a:rPr lang="pl-PL" b="1" dirty="0">
                <a:solidFill>
                  <a:schemeClr val="tx2"/>
                </a:solidFill>
              </a:rPr>
            </a:b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075373"/>
            <a:ext cx="5773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74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Termomodernizacja </a:t>
            </a:r>
            <a:r>
              <a:rPr lang="pl-PL" sz="3200" b="1" dirty="0" smtClean="0"/>
              <a:t>budynków SPZZOZ </a:t>
            </a:r>
            <a:br>
              <a:rPr lang="pl-PL" sz="3200" b="1" dirty="0" smtClean="0"/>
            </a:br>
            <a:r>
              <a:rPr lang="pl-PL" sz="3200" b="1" dirty="0" smtClean="0"/>
              <a:t>w Wyszkowie – Budynek </a:t>
            </a:r>
            <a:r>
              <a:rPr lang="pl-PL" sz="3200" b="1" dirty="0"/>
              <a:t>przychodni z apteką </a:t>
            </a:r>
            <a:endParaRPr lang="pl-PL" sz="32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Przed</a:t>
            </a:r>
            <a:endParaRPr lang="pl-P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612" y="3429000"/>
            <a:ext cx="3600026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Po</a:t>
            </a:r>
            <a:endParaRPr lang="pl-PL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8901" y="3429000"/>
            <a:ext cx="3594948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65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b="1" dirty="0"/>
              <a:t>Termomodernizacja budynków SPZZOZ </a:t>
            </a: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w Wyszkowie – Budynek portierni z </a:t>
            </a:r>
            <a:r>
              <a:rPr lang="pl-PL" sz="2400" b="1" dirty="0"/>
              <a:t>warsztatami i agregatami awaryjnie zasilającymi SPZZOZ w Wyszkowie w prąd</a:t>
            </a:r>
            <a:r>
              <a:rPr lang="pl-PL" sz="2400" b="1" dirty="0" smtClean="0"/>
              <a:t> </a:t>
            </a:r>
            <a:endParaRPr lang="pl-PL" sz="2400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Przed</a:t>
            </a:r>
            <a:endParaRPr lang="pl-PL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3356992"/>
            <a:ext cx="3844864" cy="2880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Po</a:t>
            </a:r>
            <a:endParaRPr lang="pl-PL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3356992"/>
            <a:ext cx="3786902" cy="284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69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Termomodernizacja budynków SPZZOZ </a:t>
            </a:r>
            <a:br>
              <a:rPr lang="pl-PL" sz="3200" b="1" dirty="0"/>
            </a:br>
            <a:r>
              <a:rPr lang="pl-PL" sz="3200" b="1" dirty="0"/>
              <a:t>w </a:t>
            </a:r>
            <a:r>
              <a:rPr lang="pl-PL" sz="3200" b="1" dirty="0" smtClean="0"/>
              <a:t>Wyszkowie – Budynek </a:t>
            </a:r>
            <a:r>
              <a:rPr lang="pl-PL" sz="3200" b="1" dirty="0"/>
              <a:t>administracyjny </a:t>
            </a:r>
            <a:endParaRPr lang="pl-PL" sz="32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Przed</a:t>
            </a:r>
            <a:endParaRPr lang="pl-PL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612" y="3429000"/>
            <a:ext cx="3600026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/>
              <a:t>Po</a:t>
            </a:r>
            <a:endParaRPr lang="pl-PL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8901" y="3429000"/>
            <a:ext cx="3594948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021288"/>
            <a:ext cx="5773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25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ształt fali">
  <a:themeElements>
    <a:clrScheme name="Kształt fal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Kształt fal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ształt fal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1201</TotalTime>
  <Words>186</Words>
  <Application>Microsoft Office PowerPoint</Application>
  <PresentationFormat>Pokaz na ekranie (4:3)</PresentationFormat>
  <Paragraphs>46</Paragraphs>
  <Slides>13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Kształt fali</vt:lpstr>
      <vt:lpstr>Projekty realizowane przez SPZZOZ w Wyszkowie </vt:lpstr>
      <vt:lpstr> Projekt pn. „Budowa lądowiska dla Szpitalnego Oddziału Ratunkowego przy SPZZOZ w Wyszkowie”</vt:lpstr>
      <vt:lpstr>Lądowisko przy SPZZOZ  w Wyszkowie</vt:lpstr>
      <vt:lpstr>Lądowisko przy SPZZOZ w Wyszkowie</vt:lpstr>
      <vt:lpstr>Lądowisko przy SPZZOZ w Wyszkowie</vt:lpstr>
      <vt:lpstr>   Projekt pn. „Termomodernizacja budynków Samodzielnego Publicznego Zespołu Zakładów Opieki Zdrowotnej w Wyszkowie z wymianą wyposażenia na energooszczędne oraz budowa infrastruktury służącej do produkcji i przesyłu energii słonecznej” </vt:lpstr>
      <vt:lpstr>Termomodernizacja budynków SPZZOZ  w Wyszkowie – Budynek przychodni z apteką </vt:lpstr>
      <vt:lpstr>Termomodernizacja budynków SPZZOZ  w Wyszkowie – Budynek portierni z warsztatami i agregatami awaryjnie zasilającymi SPZZOZ w Wyszkowie w prąd </vt:lpstr>
      <vt:lpstr>Termomodernizacja budynków SPZZOZ  w Wyszkowie – Budynek administracyjny </vt:lpstr>
      <vt:lpstr>Termomodernizacja budynków SPZZOZ  w Wyszkowie – Budynek administracyjny </vt:lpstr>
      <vt:lpstr>Termomodernizacja budynków SPZZOZ  w Wyszkowie – Budynek przychodni z apteką </vt:lpstr>
      <vt:lpstr>Termomodernizacja budynków SPZZOZ  w Wyszkowie – Budynek administracyjny </vt:lpstr>
      <vt:lpstr>Systemy solarne dla węzłów ciepła w budynku przychodni oraz w budynku adm.-biurowym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realizacji inwestycji w 2013roku</dc:title>
  <dc:creator>User</dc:creator>
  <cp:lastModifiedBy>User</cp:lastModifiedBy>
  <cp:revision>99</cp:revision>
  <dcterms:created xsi:type="dcterms:W3CDTF">2014-06-17T10:19:52Z</dcterms:created>
  <dcterms:modified xsi:type="dcterms:W3CDTF">2014-08-20T11:16:17Z</dcterms:modified>
</cp:coreProperties>
</file>